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hasCustomPrompt="1"/>
          </p:nvPr>
        </p:nvSpPr>
        <p:spPr>
          <a:xfrm>
            <a:off x="2933075" y="3390900"/>
            <a:ext cx="9144000" cy="1189402"/>
          </a:xfrm>
        </p:spPr>
        <p:txBody>
          <a:bodyPr anchor="b"/>
          <a:lstStyle>
            <a:lvl1pPr algn="ctr">
              <a:defRPr sz="6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dirty="0" smtClean="0"/>
              <a:t>Asıl başlık stili için tıklayın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33075" y="463885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49D1F6-D902-4030-9FBD-21B73A5AD2BA}" type="datetimeFigureOut">
              <a:rPr lang="tr-TR" smtClean="0"/>
              <a:pPr/>
              <a:t>9.02.2022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5C50EB-2DC4-4754-B170-41A73B333EE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268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41400"/>
            <a:ext cx="10515600" cy="91910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990515"/>
            <a:ext cx="10515600" cy="4351338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9.02.2022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19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1117599"/>
            <a:ext cx="2628900" cy="5059364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117599"/>
            <a:ext cx="7734300" cy="5059363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9.02.2022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37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130300"/>
            <a:ext cx="10515600" cy="94325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70395"/>
            <a:ext cx="10515600" cy="405052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49D1F6-D902-4030-9FBD-21B73A5AD2BA}" type="datetimeFigureOut">
              <a:rPr lang="tr-TR" smtClean="0"/>
              <a:pPr/>
              <a:t>9.02.2022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5C50EB-2DC4-4754-B170-41A73B333EE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102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9.02.2022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86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27100"/>
            <a:ext cx="10515600" cy="109038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2095445"/>
            <a:ext cx="5181600" cy="409549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2095445"/>
            <a:ext cx="5181600" cy="409549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9.02.2022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97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1016000"/>
            <a:ext cx="10515600" cy="115437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216084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984760"/>
            <a:ext cx="5157787" cy="36845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216084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984760"/>
            <a:ext cx="5183188" cy="36845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9.02.2022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45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94711"/>
            <a:ext cx="10515600" cy="132556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9.02.2022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20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9.02.2022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91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1054099"/>
            <a:ext cx="3932237" cy="1393041"/>
          </a:xfrm>
        </p:spPr>
        <p:txBody>
          <a:bodyPr anchor="b"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1407150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447141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9.02.2022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40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1015999"/>
            <a:ext cx="3932237" cy="1401161"/>
          </a:xfrm>
        </p:spPr>
        <p:txBody>
          <a:bodyPr anchor="b"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1347190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417161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9.02.2022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9D1F6-D902-4030-9FBD-21B73A5AD2BA}" type="datetimeFigureOut">
              <a:rPr lang="tr-TR" smtClean="0"/>
              <a:t>9.02.2022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19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YARI OLİMPİK KAPALI YÜZME HAVUZU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tr-TR" dirty="0"/>
              <a:t>Genel Bilgiler</a:t>
            </a:r>
          </a:p>
          <a:p>
            <a:pPr algn="l"/>
            <a:r>
              <a:rPr lang="tr-TR" dirty="0"/>
              <a:t>Seans Programı</a:t>
            </a:r>
          </a:p>
          <a:p>
            <a:pPr algn="l"/>
            <a:r>
              <a:rPr lang="tr-TR" dirty="0"/>
              <a:t>Kullanım Kuralları</a:t>
            </a:r>
          </a:p>
          <a:p>
            <a:pPr algn="l"/>
            <a:r>
              <a:rPr lang="tr-TR" dirty="0"/>
              <a:t>Ücretlendirme</a:t>
            </a:r>
          </a:p>
        </p:txBody>
      </p:sp>
    </p:spTree>
    <p:extLst>
      <p:ext uri="{BB962C8B-B14F-4D97-AF65-F5344CB8AC3E}">
        <p14:creationId xmlns:p14="http://schemas.microsoft.com/office/powerpoint/2010/main" val="39483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GENEL BİLGİLER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3335" y="2170395"/>
            <a:ext cx="11578107" cy="419176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Adıyaman Üniversitesi Havuz hijyen koşullarına uygun ve kaliteli hizmet anlayışıyla sporun en faydalısı olan yüzmeyi öğrencilerimiz, personellerimiz ve halkımızla buluşturuyor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. Her 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kulaçta arkanızda bıraktığınız su kabarcıkları gibi günün stres ve yorgunluğunu atacağınız keyifli dakikalar geçireceğiniz Yarı Olimpik Kapalı Yüzme Havuzumuza siz değerli sporseverleri bekliyoruz...</a:t>
            </a:r>
          </a:p>
          <a:p>
            <a:pPr marL="0" indent="0" algn="just">
              <a:buNone/>
            </a:pP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Adıyaman Üniversitesi Yarı Olimpik Yüzme Havuzu bir adet yarı olimpik (25x14,5-Derinlik:2.20 m) bir adet te çocuklar ve yüzmeyi yeni öğrenenler için antrenman havuzuna (14,5x3,5-Derinlik:1.40 m) sahiptir.</a:t>
            </a:r>
          </a:p>
          <a:p>
            <a:pPr marL="0" indent="0" algn="just">
              <a:buNone/>
            </a:pP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Havuzumuzda 2 adet bayan soyunma odası ve 2 adet te erkek soyunma odası bulunmaktadır.</a:t>
            </a:r>
          </a:p>
          <a:p>
            <a:pPr marL="0" indent="0" algn="just">
              <a:buNone/>
            </a:pP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Tesisimiz 24 saat boyunca otomasyona bağlı olarak takip edilmekte; havuz suyu sıcaklığı, havuz suyu kimyasal değerleri, ortam sıcaklığı ve nem oranları gibi değerleri sürekli takip edilerek, Sağlık Bakanlığı standartlarına göre ayarlanmaktadır.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827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1130300"/>
            <a:ext cx="10515600" cy="801531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KULLANIM KURALLARI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Seans süresine soyunma-giyinme ve duş alma süresi dahildir.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Aylık ücretler haftada 3 seans kullanım içindir.</a:t>
            </a:r>
          </a:p>
          <a:p>
            <a:pPr marL="0" indent="0" algn="just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Halkımızın havuzdan yararlanabilmesi için aylık abone olması gerekmektedir. </a:t>
            </a:r>
          </a:p>
          <a:p>
            <a:pPr marL="0" indent="0" algn="just"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Üniversitemiz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öğrencileri ve personelleri de aylık abonelik imkanından faydalanabileceklerdir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Aynı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zamanda öğrenci ve personellerimiz öğrenci ve personel kimlik kartlarını havuza giriş sırasında turnikeden okutarak da kullanabilirler.</a:t>
            </a:r>
          </a:p>
          <a:p>
            <a:pPr marL="0" indent="0" algn="just"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Aylık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abonelik ücretleri, Üniversitemizin Halk Bankasında bulunan 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TR89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0001 2009 1810 0016 0001 75 numaralı hesabına yatırılarak, banka dekontu ile birlikte Sağlık, Kültür ve Spor Daire Başkanlığımıza müracaat edilecektir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62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1130300"/>
            <a:ext cx="10515600" cy="621227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KULLANIM KURALLARI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0608" y="1809786"/>
            <a:ext cx="11372046" cy="48743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Genel kurallar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Yüzme bilmeyen kişiler havuza giremez.</a:t>
            </a:r>
          </a:p>
          <a:p>
            <a:pPr algn="just"/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Havuza girmeden önce ayak havuzunun kullanılması zorunludur.</a:t>
            </a:r>
          </a:p>
          <a:p>
            <a:pPr algn="just"/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Havuza girmeden önce duş alınması zorunludur.</a:t>
            </a:r>
          </a:p>
          <a:p>
            <a:pPr algn="just"/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Resmi olarak açılmadan ve cankurtaran görevine başlamadan havuza girilemez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Yüzerken 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bone kullanmak zorunludur.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Cankurtaranlar ve havuz çalışanları havuz kurallarını uygulatmakla yükümlüdür. Havuz kurallarına uymayı ısrarla reddeden kullanıcılar havuzdan çıkarılır.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Havuz çevresinde (pet şişe su hariç) herhangi bir gıda maddesi veya içecek tüketilemez.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Gerek havuza gerekse havuz çevresine yüzmeye uygun kıyafetle girilebilir. Kullanılacak olan mayo renk bırakmayan ve havuz kullanımına uygun kumaştan olmalıdır (</a:t>
            </a:r>
            <a:r>
              <a:rPr lang="tr-TR" sz="1600" dirty="0" err="1">
                <a:latin typeface="Times New Roman" pitchFamily="18" charset="0"/>
                <a:cs typeface="Times New Roman" pitchFamily="18" charset="0"/>
              </a:rPr>
              <a:t>likra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, sentetik fiber, naylon).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Birey ve gruplar, programda belirtilen saat dilimlerinde havuzu kullanmak zorundadır.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Havlu dışında, kişisel eşya (çanta, kitap, kıyafet vb.) havuz çevresine getirilmemelidir.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Tesise evcil hayvan, dışarıdan yiyecek, oyun amaçlı malzeme getirilemez.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Adıyaman Üniversitesi sunduğu spor hizmetlerinin saat, seans, kural ve ücret tarifesinde değişiklik yapma hakkını saklı tutar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5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1130300"/>
            <a:ext cx="10515600" cy="69850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KULLANIM KURALLARI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8941" y="1964333"/>
            <a:ext cx="11590986" cy="44751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Davranış</a:t>
            </a:r>
            <a:endParaRPr lang="tr-T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Cankurtaranların ve havuz çalışanlarının dikkatini dağıtmak yasaktır.</a:t>
            </a:r>
          </a:p>
          <a:p>
            <a:pPr algn="just"/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Havuz alanında kişi, kendisi ya da başkaları için tehlike oluşturacak ve rahatsız edecek davranışlarda bulunamaz (koşmak, itişmek, atlamak, bir başkasını batırmak, yüksek sesli konuşmak vb.).</a:t>
            </a:r>
          </a:p>
          <a:p>
            <a:pPr marL="0" indent="0" algn="just">
              <a:buNone/>
            </a:pP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Sağlık ve güvenlik nedeniyle sınırlamalar</a:t>
            </a:r>
            <a:endParaRPr lang="tr-T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Açık yarası ve enfeksiyon ve benzeri rahatsızlığı olanlar havuza giremez.</a:t>
            </a:r>
          </a:p>
          <a:p>
            <a:pPr algn="just"/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Havuzun hijyen ortamını bozacak her türlü davranış yasaktır (tükürmek, ağızdan su püskürtmek vb.).</a:t>
            </a:r>
          </a:p>
          <a:p>
            <a:pPr algn="just"/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Havuz çevresinde ve soyunma odalarında terlik giymek gerekmektedir.</a:t>
            </a:r>
          </a:p>
          <a:p>
            <a:pPr algn="just"/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Alkollü kişiler havuz alanına giremez.</a:t>
            </a:r>
          </a:p>
          <a:p>
            <a:pPr algn="just"/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Su altından nefes tutarak yüzmeye çalışmak yasaktır. Uzmanlar eşliğinde yapılmayan nefes tutma çalışmalarının ölümcül sonuçları olabilir.</a:t>
            </a:r>
          </a:p>
          <a:p>
            <a:pPr algn="just"/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Cam şişe, keskin cisimlerle kazalara ve sakatlanmalara neden olacak sivri uçlu eşya (takı vb.) havuzda bulundurulamaz.</a:t>
            </a:r>
          </a:p>
          <a:p>
            <a:pPr algn="just"/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Sakız çiğnemek güvenlik ve sağlık nedenlerinden dolayı yasaktır.</a:t>
            </a:r>
          </a:p>
          <a:p>
            <a:pPr algn="just"/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Havuzda meydana gelecek herhangi bir yaralanma veya sakatlanma derhal cankurtarana bildirilmelidir.</a:t>
            </a:r>
          </a:p>
          <a:p>
            <a:pPr algn="just"/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Cankurtaran görevdeyken acil durumlara müdahale edilmemelidir, ancak cankurtaran yardım istediği zaman gereken müdahalede bulunulmalıdır.</a:t>
            </a:r>
          </a:p>
          <a:p>
            <a:pPr algn="just"/>
            <a:endParaRPr lang="tr-T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7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1130300"/>
            <a:ext cx="10515600" cy="672742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KULLANIM KURALLARI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6215" y="1887059"/>
            <a:ext cx="11044707" cy="43334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Kulvar kullanımına ilişkin kurallar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Kullanıcıların yüzme becerilerine göre eşit haklara sahip oldukları unutulmamalıdır.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Kulvarlar 2 saatlik süre dilimlerinde kullanılmalıdır. Kulvar kullanımı saat bitiminde cankurtaranların uyarısı doğrultusunda boşaltılmalıdır.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Havuza ilk defa gelmiş olan kullanıcılar, yüzme seviyelerine göre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kulvarlandırılır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. Bu konuda cankurtarandan yardım alınmalıdır.</a:t>
            </a:r>
          </a:p>
          <a:p>
            <a:pPr algn="just"/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Kulvarlandırma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, kişilerin yüzme hızına ve seviyesine göre yapılır.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Kullanıcılar her zaman kulvarın sağ tarafından (saat yönünün tersi) ve kulvar iplerine yakın olarak yüzmelidirler.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Kulvar iplerine tutunarak durmak ve dinlenmek yasaktır. Duraklamalar kulvar başlarında duvardan destek alarak yapılabilir.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Cankurtaranlar, yüzme hızınıza bağlı olarak güvenlik nedeniyle kulvarınızı değiştirebilir.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Havuza giriş ve çıkışların dışında, havuz enlemesine kullanılamaz.</a:t>
            </a:r>
          </a:p>
          <a:p>
            <a:pPr algn="just"/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4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1130300"/>
            <a:ext cx="10515600" cy="724258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KULLANIM KURALLARI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6061" y="1938575"/>
            <a:ext cx="11487955" cy="44107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Havuzda kullanılacak ekipman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Gözlük kullanımı önerilmektedir.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Kolluk, simit gibi eşyalar havuzda kullanılamaz.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Şnorkel kullanma durumunda cankurtarana bilgi verilmelidir.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Depar taşlarını kullanmak istendiğinde cankurtarana bilgi verilmelidir.</a:t>
            </a:r>
          </a:p>
          <a:p>
            <a:pPr marL="0" indent="0" algn="just"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Çocuk ve ergen kullanımı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8 yaşından küçük çocuklar havuzu kullanamaz.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8-15 yaş arasında yüzme bilen çocuklar ebeveyn gözetimi (bir çocuğa bir ebeveyn) ve sorumluluğunda, belirtilen kulvar ve saatlerde havuzu kullanabilir.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16 yaş ve üzerinde yüzme bilen (durmadan 25 metre) gençler belirtilen saatlerde havuzu kullanabilir.</a:t>
            </a:r>
          </a:p>
          <a:p>
            <a:pPr algn="just"/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Çocukların yüzme programları ve etkinlikleri dışında havuz çevresinde bulunmaları yasaktır.</a:t>
            </a:r>
          </a:p>
          <a:p>
            <a:pPr algn="just"/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2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KAYIT İÇİN GEREKLİ EVRAKLAR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6214" y="2170395"/>
            <a:ext cx="11204620" cy="40505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600" b="1" dirty="0">
                <a:latin typeface="Times New Roman" pitchFamily="18" charset="0"/>
                <a:cs typeface="Times New Roman" pitchFamily="18" charset="0"/>
              </a:rPr>
              <a:t>Aylık Abonelik İçin Gerekli Belgeler</a:t>
            </a:r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tr-TR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600" b="1" dirty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Kayıt Formu (Kayıt sırasında Kapalı Spor Salonunda doldurulacaktır.) </a:t>
            </a:r>
          </a:p>
          <a:p>
            <a:pPr marL="0" indent="0" algn="just">
              <a:buNone/>
            </a:pPr>
            <a:r>
              <a:rPr lang="tr-TR" sz="2600" b="1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Kimlik fotokopisi</a:t>
            </a:r>
          </a:p>
          <a:p>
            <a:pPr marL="0" indent="0" algn="just">
              <a:buNone/>
            </a:pPr>
            <a:r>
              <a:rPr lang="tr-TR" sz="2600" b="1" dirty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Vesikalık Fotoğraf (1 Adet)</a:t>
            </a:r>
          </a:p>
          <a:p>
            <a:pPr marL="0" indent="0" algn="just">
              <a:buNone/>
            </a:pPr>
            <a:r>
              <a:rPr lang="tr-TR" sz="2600" b="1" dirty="0"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Banka dekontu (1 Adet)</a:t>
            </a:r>
          </a:p>
          <a:p>
            <a:pPr marL="0" indent="0" algn="just">
              <a:buNone/>
            </a:pPr>
            <a:endParaRPr lang="tr-T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698777"/>
      </p:ext>
    </p:extLst>
  </p:cSld>
  <p:clrMapOvr>
    <a:masterClrMapping/>
  </p:clrMapOvr>
</p:sld>
</file>

<file path=ppt/theme/theme1.xml><?xml version="1.0" encoding="utf-8"?>
<a:theme xmlns:a="http://schemas.openxmlformats.org/drawingml/2006/main" name="ADYU_Sunum_Sablonu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A7430010-92F4-4BDE-8BF2-AB70D8F44FBC}" vid="{3BD5AE18-3B43-44B4-B39B-00A8F33DAB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ADYU_Sunum_Sablonu</Template>
  <TotalTime>20</TotalTime>
  <Words>729</Words>
  <Application>Microsoft Office PowerPoint</Application>
  <PresentationFormat>Geniş ekran</PresentationFormat>
  <Paragraphs>75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ADYU_Sunum_Sablonu</vt:lpstr>
      <vt:lpstr>YARI OLİMPİK KAPALI YÜZME HAVUZU</vt:lpstr>
      <vt:lpstr>GENEL BİLGİLER</vt:lpstr>
      <vt:lpstr>KULLANIM KURALLARI</vt:lpstr>
      <vt:lpstr>KULLANIM KURALLARI</vt:lpstr>
      <vt:lpstr>KULLANIM KURALLARI</vt:lpstr>
      <vt:lpstr>KULLANIM KURALLARI</vt:lpstr>
      <vt:lpstr>KULLANIM KURALLARI</vt:lpstr>
      <vt:lpstr>KAYIT İÇİN GEREKLİ EVRAKLAR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YARI OLİMPİK KAPALI YÜZME HAVUZU</dc:title>
  <dc:creator>gnc2</dc:creator>
  <cp:lastModifiedBy>mert</cp:lastModifiedBy>
  <cp:revision>4</cp:revision>
  <dcterms:created xsi:type="dcterms:W3CDTF">2020-07-01T12:11:32Z</dcterms:created>
  <dcterms:modified xsi:type="dcterms:W3CDTF">2022-02-09T08:29:28Z</dcterms:modified>
</cp:coreProperties>
</file>